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74" autoAdjust="0"/>
  </p:normalViewPr>
  <p:slideViewPr>
    <p:cSldViewPr snapToGrid="0">
      <p:cViewPr>
        <p:scale>
          <a:sx n="69" d="100"/>
          <a:sy n="69" d="100"/>
        </p:scale>
        <p:origin x="7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8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4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50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5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6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2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9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3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3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45DEC-F09A-4D83-8EB2-E38B885EDE2E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A83E6-9AF7-4CF8-8638-B834584D9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6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0" r="43"/>
          <a:stretch/>
        </p:blipFill>
        <p:spPr>
          <a:xfrm>
            <a:off x="2459866" y="536679"/>
            <a:ext cx="7778839" cy="587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9174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61" r="-6"/>
          <a:stretch/>
        </p:blipFill>
        <p:spPr>
          <a:xfrm>
            <a:off x="1981084" y="140340"/>
            <a:ext cx="7772516" cy="652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64250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17" r="-40"/>
          <a:stretch/>
        </p:blipFill>
        <p:spPr>
          <a:xfrm>
            <a:off x="1662544" y="692727"/>
            <a:ext cx="9379529" cy="547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397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0" r="9"/>
          <a:stretch/>
        </p:blipFill>
        <p:spPr>
          <a:xfrm>
            <a:off x="845127" y="471056"/>
            <a:ext cx="10932098" cy="559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67423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60" r="-27"/>
          <a:stretch/>
        </p:blipFill>
        <p:spPr>
          <a:xfrm>
            <a:off x="814415" y="193965"/>
            <a:ext cx="10435476" cy="630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9601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7" r="24"/>
          <a:stretch/>
        </p:blipFill>
        <p:spPr>
          <a:xfrm>
            <a:off x="310923" y="358263"/>
            <a:ext cx="11451586" cy="579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98203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76" r="-20"/>
          <a:stretch/>
        </p:blipFill>
        <p:spPr>
          <a:xfrm>
            <a:off x="1648690" y="169902"/>
            <a:ext cx="9725891" cy="636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00594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29" r="19"/>
          <a:stretch/>
        </p:blipFill>
        <p:spPr>
          <a:xfrm>
            <a:off x="1253116" y="327158"/>
            <a:ext cx="9011346" cy="604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520230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17" r="-17"/>
          <a:stretch/>
        </p:blipFill>
        <p:spPr>
          <a:xfrm>
            <a:off x="2211409" y="257577"/>
            <a:ext cx="7306078" cy="652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40730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22" r="-66"/>
          <a:stretch/>
        </p:blipFill>
        <p:spPr>
          <a:xfrm>
            <a:off x="3812145" y="174367"/>
            <a:ext cx="5679585" cy="649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7897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3" r="11"/>
          <a:stretch/>
        </p:blipFill>
        <p:spPr>
          <a:xfrm>
            <a:off x="906672" y="463639"/>
            <a:ext cx="9563852" cy="597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0616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35" r="32"/>
          <a:stretch/>
        </p:blipFill>
        <p:spPr>
          <a:xfrm>
            <a:off x="1210614" y="265623"/>
            <a:ext cx="10354614" cy="631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2891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3" r="-21"/>
          <a:stretch/>
        </p:blipFill>
        <p:spPr>
          <a:xfrm>
            <a:off x="1468191" y="29075"/>
            <a:ext cx="8667481" cy="6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20641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" r="18"/>
          <a:stretch/>
        </p:blipFill>
        <p:spPr>
          <a:xfrm>
            <a:off x="1764405" y="189206"/>
            <a:ext cx="8448542" cy="652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380314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3" r="53"/>
          <a:stretch/>
        </p:blipFill>
        <p:spPr>
          <a:xfrm>
            <a:off x="2189409" y="372684"/>
            <a:ext cx="7521262" cy="648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1326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9</cp:revision>
  <dcterms:created xsi:type="dcterms:W3CDTF">2021-10-18T15:19:26Z</dcterms:created>
  <dcterms:modified xsi:type="dcterms:W3CDTF">2021-10-18T15:33:22Z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979810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